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7f2bc7f5e6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7f2bc7f5e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7f2bc7f5e6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7f2bc7f5e6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7f2bc7f5e6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7f2bc7f5e6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7f2bc7f5e6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7f2bc7f5e6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7f2bc7f5e6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7f2bc7f5e6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7f2bc7f5e6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7f2bc7f5e6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7f2bc7f5e6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7f2bc7f5e6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7f2bc7f5e6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7f2bc7f5e6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7f2bc7f5e6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7f2bc7f5e6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7f2bc7f5e6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7f2bc7f5e6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7f2bc7f5e6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7f2bc7f5e6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 title="Screenshot 2025-09-15 at 16.46.2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205050"/>
            <a:ext cx="8970501" cy="5348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9" name="Google Shape;119;p22" title="Screenshot 2025-09-15 at 16.48.16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074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6" name="Google Shape;126;p23" title="Screenshot 2025-09-15 at 16.48.3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1025" y="0"/>
            <a:ext cx="919502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3" name="Google Shape;63;p14" title="Screenshot 2025-09-15 at 16.45.56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4600" y="-98475"/>
            <a:ext cx="9198602" cy="5241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0" name="Google Shape;70;p15" title="Screenshot 2025-09-15 at 16.46.4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02650" y="0"/>
            <a:ext cx="935920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7" name="Google Shape;77;p16" title="Screenshot 2025-09-15 at 16.47.0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99149"/>
            <a:ext cx="9144003" cy="500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4" name="Google Shape;84;p17" title="Screenshot 2025-09-15 at 16.47.1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4949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18" title="Screenshot 2025-09-15 at 16.47.2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p19" title="Screenshot 2025-09-15 at 16.47.36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09924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5" name="Google Shape;105;p20" title="Screenshot 2025-09-15 at 16.47.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2" name="Google Shape;112;p21" title="Screenshot 2025-09-15 at 16.48.07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24" y="0"/>
            <a:ext cx="9128151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